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95" r:id="rId3"/>
    <p:sldId id="297" r:id="rId4"/>
    <p:sldId id="281" r:id="rId5"/>
    <p:sldId id="296" r:id="rId6"/>
    <p:sldId id="275" r:id="rId7"/>
    <p:sldId id="279" r:id="rId8"/>
    <p:sldId id="284" r:id="rId9"/>
    <p:sldId id="286" r:id="rId10"/>
    <p:sldId id="292" r:id="rId11"/>
    <p:sldId id="291" r:id="rId12"/>
    <p:sldId id="282" r:id="rId13"/>
    <p:sldId id="257" r:id="rId14"/>
    <p:sldId id="272" r:id="rId15"/>
    <p:sldId id="300" r:id="rId16"/>
    <p:sldId id="264" r:id="rId17"/>
    <p:sldId id="302" r:id="rId18"/>
    <p:sldId id="303" r:id="rId19"/>
    <p:sldId id="268" r:id="rId20"/>
    <p:sldId id="304" r:id="rId21"/>
    <p:sldId id="306" r:id="rId22"/>
    <p:sldId id="267" r:id="rId23"/>
    <p:sldId id="262" r:id="rId24"/>
    <p:sldId id="261" r:id="rId25"/>
    <p:sldId id="258" r:id="rId26"/>
    <p:sldId id="270" r:id="rId27"/>
    <p:sldId id="301" r:id="rId28"/>
    <p:sldId id="305" r:id="rId29"/>
    <p:sldId id="308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9" autoAdjust="0"/>
    <p:restoredTop sz="94660"/>
  </p:normalViewPr>
  <p:slideViewPr>
    <p:cSldViewPr>
      <p:cViewPr varScale="1">
        <p:scale>
          <a:sx n="70" d="100"/>
          <a:sy n="70" d="100"/>
        </p:scale>
        <p:origin x="-117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764A-FCF4-45B9-80DF-7891118E71EE}" type="datetimeFigureOut">
              <a:rPr lang="zh-CN" altLang="en-US" smtClean="0"/>
              <a:t>2017-12-11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D4EF-0EC6-4C4B-A84A-4EC36B196E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24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764A-FCF4-45B9-80DF-7891118E71EE}" type="datetimeFigureOut">
              <a:rPr lang="zh-CN" altLang="en-US" smtClean="0"/>
              <a:t>2017-12-11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D4EF-0EC6-4C4B-A84A-4EC36B196E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960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764A-FCF4-45B9-80DF-7891118E71EE}" type="datetimeFigureOut">
              <a:rPr lang="zh-CN" altLang="en-US" smtClean="0"/>
              <a:t>2017-12-11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D4EF-0EC6-4C4B-A84A-4EC36B196E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764A-FCF4-45B9-80DF-7891118E71EE}" type="datetimeFigureOut">
              <a:rPr lang="zh-CN" altLang="en-US" smtClean="0"/>
              <a:t>2017-12-11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D4EF-0EC6-4C4B-A84A-4EC36B196E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52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764A-FCF4-45B9-80DF-7891118E71EE}" type="datetimeFigureOut">
              <a:rPr lang="zh-CN" altLang="en-US" smtClean="0"/>
              <a:t>2017-12-11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D4EF-0EC6-4C4B-A84A-4EC36B196E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557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764A-FCF4-45B9-80DF-7891118E71EE}" type="datetimeFigureOut">
              <a:rPr lang="zh-CN" altLang="en-US" smtClean="0"/>
              <a:t>2017-12-11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D4EF-0EC6-4C4B-A84A-4EC36B196E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764A-FCF4-45B9-80DF-7891118E71EE}" type="datetimeFigureOut">
              <a:rPr lang="zh-CN" altLang="en-US" smtClean="0"/>
              <a:t>2017-12-11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D4EF-0EC6-4C4B-A84A-4EC36B196E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943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764A-FCF4-45B9-80DF-7891118E71EE}" type="datetimeFigureOut">
              <a:rPr lang="zh-CN" altLang="en-US" smtClean="0"/>
              <a:t>2017-12-11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D4EF-0EC6-4C4B-A84A-4EC36B196E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904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764A-FCF4-45B9-80DF-7891118E71EE}" type="datetimeFigureOut">
              <a:rPr lang="zh-CN" altLang="en-US" smtClean="0"/>
              <a:t>2017-12-11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D4EF-0EC6-4C4B-A84A-4EC36B196E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8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764A-FCF4-45B9-80DF-7891118E71EE}" type="datetimeFigureOut">
              <a:rPr lang="zh-CN" altLang="en-US" smtClean="0"/>
              <a:t>2017-12-11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D4EF-0EC6-4C4B-A84A-4EC36B196E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459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764A-FCF4-45B9-80DF-7891118E71EE}" type="datetimeFigureOut">
              <a:rPr lang="zh-CN" altLang="en-US" smtClean="0"/>
              <a:t>2017-12-11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D4EF-0EC6-4C4B-A84A-4EC36B196E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7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C764A-FCF4-45B9-80DF-7891118E71EE}" type="datetimeFigureOut">
              <a:rPr lang="zh-CN" altLang="en-US" smtClean="0"/>
              <a:t>2017-12-11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9D4EF-0EC6-4C4B-A84A-4EC36B196E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67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16.xml"/><Relationship Id="rId7" Type="http://schemas.openxmlformats.org/officeDocument/2006/relationships/slide" Target="slide24.xml"/><Relationship Id="rId12" Type="http://schemas.openxmlformats.org/officeDocument/2006/relationships/slide" Target="slide2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22.xml"/><Relationship Id="rId11" Type="http://schemas.openxmlformats.org/officeDocument/2006/relationships/slide" Target="slide28.xml"/><Relationship Id="rId5" Type="http://schemas.openxmlformats.org/officeDocument/2006/relationships/slide" Target="slide25.xml"/><Relationship Id="rId10" Type="http://schemas.openxmlformats.org/officeDocument/2006/relationships/slide" Target="slide27.xml"/><Relationship Id="rId4" Type="http://schemas.openxmlformats.org/officeDocument/2006/relationships/slide" Target="slide19.xml"/><Relationship Id="rId9" Type="http://schemas.openxmlformats.org/officeDocument/2006/relationships/slide" Target="slide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3.png"/><Relationship Id="rId4" Type="http://schemas.openxmlformats.org/officeDocument/2006/relationships/slide" Target="slide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7545" y="2060848"/>
            <a:ext cx="8208912" cy="1470025"/>
          </a:xfrm>
        </p:spPr>
        <p:txBody>
          <a:bodyPr>
            <a:normAutofit/>
          </a:bodyPr>
          <a:lstStyle/>
          <a:p>
            <a:r>
              <a:rPr lang="zh-CN" altLang="en-US" sz="8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旱 地 滑 雪</a:t>
            </a:r>
            <a:endParaRPr lang="zh-CN" altLang="en-US" sz="8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39952" y="4653136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上庄中心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小学   包海燕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899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t="17680" r="20634" b="23158"/>
          <a:stretch/>
        </p:blipFill>
        <p:spPr bwMode="auto">
          <a:xfrm>
            <a:off x="1547664" y="260648"/>
            <a:ext cx="5976664" cy="6284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501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9" t="24437" r="9381" b="5374"/>
          <a:stretch/>
        </p:blipFill>
        <p:spPr bwMode="auto">
          <a:xfrm>
            <a:off x="1115616" y="548680"/>
            <a:ext cx="7033162" cy="5688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117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6" b="9540"/>
          <a:stretch/>
        </p:blipFill>
        <p:spPr bwMode="auto">
          <a:xfrm>
            <a:off x="424030" y="764704"/>
            <a:ext cx="8540458" cy="5333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47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562670"/>
            <a:ext cx="2880320" cy="850106"/>
          </a:xfrm>
        </p:spPr>
        <p:txBody>
          <a:bodyPr>
            <a:normAutofit/>
          </a:bodyPr>
          <a:lstStyle/>
          <a:p>
            <a:pPr algn="l"/>
            <a:r>
              <a:rPr lang="zh-CN" altLang="en-US" sz="4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欣赏题目</a:t>
            </a:r>
            <a:endParaRPr lang="zh-CN" altLang="en-US" sz="4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628800"/>
            <a:ext cx="8229600" cy="5472608"/>
          </a:xfrm>
        </p:spPr>
        <p:txBody>
          <a:bodyPr>
            <a:noAutofit/>
          </a:bodyPr>
          <a:lstStyle/>
          <a:p>
            <a:pPr marL="0" indent="457200">
              <a:lnSpc>
                <a:spcPct val="150000"/>
              </a:lnSpc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掌握技巧的一节课        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付宇翔</a:t>
            </a: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艰辛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的过程         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李景暄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做事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要勤加练习     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徐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超</a:t>
            </a: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坚持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就是胜利       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康婧鑫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个道理                  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宇</a:t>
            </a:r>
          </a:p>
          <a:p>
            <a:pPr marL="0" indent="457200">
              <a:lnSpc>
                <a:spcPct val="150000"/>
              </a:lnSpc>
              <a:buNone/>
            </a:pP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839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02991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8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旱 地 滑 雪</a:t>
            </a:r>
            <a:endParaRPr lang="zh-CN" altLang="en-US" sz="8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50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02991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8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旱 地 滑 雪</a:t>
            </a:r>
            <a:endParaRPr lang="zh-CN" altLang="en-US" sz="8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467544" y="48097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张凯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Box 4">
            <a:hlinkClick r:id="rId4" action="ppaction://hlinksldjump"/>
          </p:cNvPr>
          <p:cNvSpPr txBox="1"/>
          <p:nvPr/>
        </p:nvSpPr>
        <p:spPr>
          <a:xfrm>
            <a:off x="1403648" y="48097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张子扬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TextBox 5">
            <a:hlinkClick r:id="rId5" action="ppaction://hlinksldjump"/>
          </p:cNvPr>
          <p:cNvSpPr txBox="1"/>
          <p:nvPr/>
        </p:nvSpPr>
        <p:spPr>
          <a:xfrm>
            <a:off x="2627784" y="48097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徐超</a:t>
            </a:r>
          </a:p>
        </p:txBody>
      </p:sp>
      <p:sp>
        <p:nvSpPr>
          <p:cNvPr id="7" name="TextBox 6">
            <a:hlinkClick r:id="rId6" action="ppaction://hlinksldjump"/>
          </p:cNvPr>
          <p:cNvSpPr txBox="1"/>
          <p:nvPr/>
        </p:nvSpPr>
        <p:spPr>
          <a:xfrm>
            <a:off x="3635896" y="48097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李濛</a:t>
            </a:r>
          </a:p>
        </p:txBody>
      </p:sp>
      <p:sp>
        <p:nvSpPr>
          <p:cNvPr id="8" name="TextBox 7">
            <a:hlinkClick r:id="rId7" action="ppaction://hlinksldjump"/>
          </p:cNvPr>
          <p:cNvSpPr txBox="1"/>
          <p:nvPr/>
        </p:nvSpPr>
        <p:spPr>
          <a:xfrm>
            <a:off x="4644008" y="48097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李景暄</a:t>
            </a:r>
          </a:p>
        </p:txBody>
      </p:sp>
      <p:sp>
        <p:nvSpPr>
          <p:cNvPr id="9" name="TextBox 8">
            <a:hlinkClick r:id="rId8" action="ppaction://hlinksldjump"/>
          </p:cNvPr>
          <p:cNvSpPr txBox="1"/>
          <p:nvPr/>
        </p:nvSpPr>
        <p:spPr>
          <a:xfrm>
            <a:off x="5855077" y="48097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邹笑笑</a:t>
            </a:r>
          </a:p>
        </p:txBody>
      </p:sp>
      <p:sp>
        <p:nvSpPr>
          <p:cNvPr id="10" name="TextBox 9">
            <a:hlinkClick r:id="rId9" action="ppaction://hlinksldjump"/>
          </p:cNvPr>
          <p:cNvSpPr txBox="1"/>
          <p:nvPr/>
        </p:nvSpPr>
        <p:spPr>
          <a:xfrm>
            <a:off x="7020272" y="48097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梁宇</a:t>
            </a:r>
          </a:p>
        </p:txBody>
      </p:sp>
      <p:sp>
        <p:nvSpPr>
          <p:cNvPr id="11" name="TextBox 10">
            <a:hlinkClick r:id="rId10" action="ppaction://hlinksldjump"/>
          </p:cNvPr>
          <p:cNvSpPr txBox="1"/>
          <p:nvPr/>
        </p:nvSpPr>
        <p:spPr>
          <a:xfrm>
            <a:off x="7884368" y="479958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李金旭</a:t>
            </a:r>
          </a:p>
        </p:txBody>
      </p:sp>
      <p:sp>
        <p:nvSpPr>
          <p:cNvPr id="12" name="TextBox 11">
            <a:hlinkClick r:id="rId11" action="ppaction://hlinksldjump"/>
          </p:cNvPr>
          <p:cNvSpPr txBox="1"/>
          <p:nvPr/>
        </p:nvSpPr>
        <p:spPr>
          <a:xfrm>
            <a:off x="7956376" y="53663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提示</a:t>
            </a:r>
          </a:p>
        </p:txBody>
      </p:sp>
      <p:sp>
        <p:nvSpPr>
          <p:cNvPr id="13" name="TextBox 12">
            <a:hlinkClick r:id="rId12" action="ppaction://hlinksldjump"/>
          </p:cNvPr>
          <p:cNvSpPr txBox="1"/>
          <p:nvPr/>
        </p:nvSpPr>
        <p:spPr>
          <a:xfrm>
            <a:off x="6935197" y="53732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下水文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797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773668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我的改变</a:t>
            </a:r>
            <a:endParaRPr lang="zh-CN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404664"/>
            <a:ext cx="8956787" cy="648072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这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学期，学校为了让我们强身健体，增长知识，开展了旱地滑雪项目。在滑雪课上，我发生了一个巨大的变化。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因为刚开始我缺了很多节课，所以我滑的非常慢还老是摔倒，这令我十分难过。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十月初的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那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节课，老师让我们滑圈。刚开始，大家就像离弦的箭一样快速向前滑去，而我却像一只乌龟一样慢吞吞向前滑去。我发现自己与其他人的差距很大，使劲用力滑动，速度快得就像追赶着猎物，因为我滑的不是太熟练，所以双脚分开的距离越来越大，一不小心我的手杖滑空了，我摔了个四脚朝天，泪水像一条喷泉迫不及待地从我的眼睛里“涌”了出来，这时我心想，我是个男子汉不能轻易流泪。我一边擦干眼泪，一边站了起来。这时老师过来安慰我。我不能再逞强了，去问老师，“老师，请问我滑的时候为什么鞋子总是会不由自主地向外分开，难道是我的鞋坏了吗？”老师耐心地告诉我不是。我更加疑惑地问道：“那应该怎么做才能避免摔倒呢？”老师一边认真地给我做示范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一边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讲解：“等双鞋分开大于肩宽的宽度时，一只脚抬起慢慢向另一只脚靠去，这样就不会摔倒了。”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听了老师的话，我茅塞顿开，迫不及待地继续去滑圈了。当再次遇到双脚又分别向外跑去，我就有办法对付了。我先小心翼翼地抬起左脚，慢慢地向右脚靠拢，我真的就没有摔倒了。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当下一节课老师又让我们集体滑圈时，我惊奇地发现自己不再是以前的“最后一名”，而是像其他人一样滑得特别快。我不仅速度快了、摔倒次数少了，而且还让我改正了自己的一个缺点：做事情时一遇到困难就逞强。而现在的我如果遇到自己实在解决不了的问题就会寻求帮助。</a:t>
            </a:r>
          </a:p>
          <a:p>
            <a:pPr marL="0" indent="457200" algn="just">
              <a:spcBef>
                <a:spcPts val="0"/>
              </a:spcBef>
              <a:buNone/>
            </a:pPr>
            <a:endParaRPr lang="zh-CN" altLang="en-US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6376" y="1166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张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凯</a:t>
            </a: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动作按钮: 第一张 4">
            <a:hlinkClick r:id="rId2" action="ppaction://hlinksldjump" highlightClick="1"/>
          </p:cNvPr>
          <p:cNvSpPr/>
          <p:nvPr/>
        </p:nvSpPr>
        <p:spPr>
          <a:xfrm>
            <a:off x="8820834" y="6525626"/>
            <a:ext cx="323166" cy="360040"/>
          </a:xfrm>
          <a:prstGeom prst="actionButtonHo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58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773668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我的改变</a:t>
            </a:r>
            <a:endParaRPr lang="zh-CN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404664"/>
            <a:ext cx="8956787" cy="648072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这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学期，学校为了让我们强身健体，增长知识，开展了旱地滑雪项目。在滑雪课上，我发生了一个巨大的变化。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因为刚开始我缺了很多节课，所以我滑的非常慢还老是摔倒，这令我十分难过。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十月初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第一节课，老师让我们滑圈。刚开始，大家就像离弦的箭一样快速向前滑去，而我却像一只乌龟一样慢吞吞向前滑去。我发现自己与其他人的差距很大，使劲用力滑动，速度快得就像追赶着猎物，因为我滑的不是太熟练，所以双脚分开的距离越来越大，一不小心我的手杖滑空了，我摔了个四脚朝天，泪水像一条喷泉迫不及待地从我的眼睛里“涌”了出来，这时我心想，我是个男子汉不能轻易流泪。我一边擦干眼泪，一边站了起来。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这时老师过来安慰我。我不能再逞强了，去问老师，“老师，请问我滑的时候为什么鞋子总是会不由自主地向外分开，难道是我的鞋坏了吗？”老师耐心地告诉我不是。我更加疑惑地问道：“那应该怎么做才能避免摔倒呢？”老师一边认真地给我做示范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一边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讲解：“等双鞋分开大于肩宽的宽度时，一只脚抬起慢慢向另一只脚靠去，这样就不会摔倒了。”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听了老师的话，我茅塞顿开，迫不及待地继续去滑圈了。当再次遇到双脚又分别向外跑去，我就有办法对付了。我先小心翼翼地抬起左脚，慢慢地向右脚靠拢，我真的就没有摔倒了。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当下一节课老师又让我们集体滑圈时，我惊奇地发现自己不再是以前的“最后一名”，而是像其他人一样滑得特别快。我不仅速度快了、摔倒次数少了，而且还让我改正了自己的一个缺点：做事情时一遇到困难就逞强。而现在的我如果遇到自己实在解决不了的问题就会寻求帮助。</a:t>
            </a:r>
          </a:p>
          <a:p>
            <a:pPr marL="0" indent="457200" algn="just">
              <a:spcBef>
                <a:spcPts val="0"/>
              </a:spcBef>
              <a:buNone/>
            </a:pPr>
            <a:endParaRPr lang="zh-CN" altLang="en-US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8117" y="1166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张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凯</a:t>
            </a: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动作按钮: 第一张 4">
            <a:hlinkClick r:id="rId2" action="ppaction://hlinksldjump" highlightClick="1"/>
          </p:cNvPr>
          <p:cNvSpPr/>
          <p:nvPr/>
        </p:nvSpPr>
        <p:spPr>
          <a:xfrm>
            <a:off x="8820834" y="6525626"/>
            <a:ext cx="323166" cy="360040"/>
          </a:xfrm>
          <a:prstGeom prst="actionButtonHo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68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773668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我的改变</a:t>
            </a:r>
            <a:endParaRPr lang="zh-CN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404664"/>
            <a:ext cx="8956787" cy="648072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这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学期，学校为了让我们强身健体，增长知识，开展了旱地滑雪项目。在滑雪课上，我发生了一个巨大的变化。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因为刚开始我缺了很多节课，所以我滑的非常慢还老是摔倒，这令我十分难过。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十月初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第一节课，老师让我们滑圈。刚开始，大家就像离弦的箭一样快速向前滑去，而我却像一只乌龟一样慢吞吞向前滑去。我发现自己与其他人的差距很大，使劲用力滑动，速度快得就像追赶着猎物，因为我滑的不是太熟练，所以双脚分开的距离越来越大，一不小心我的手杖滑空了，我摔了个四脚朝天，泪水像一条喷泉迫不及待地从我的眼睛里“涌”了出来，这时我心想，我是个男子汉不能轻易流泪。我一边擦干眼泪，一边站了起来。</a:t>
            </a:r>
            <a:r>
              <a:rPr lang="zh-CN" altLang="zh-CN" sz="20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时老师过来安慰我。我不能再逞强了，去问老师，“老师，请问我滑的时候为什么鞋子总是会不由自主地向外分开，难道是我的鞋坏了吗？”老师耐心地告诉我不是。我更加疑惑地问道：“那应该怎么做才能避免摔倒呢？”老师一边认真地给我做示范</a:t>
            </a:r>
            <a:r>
              <a:rPr lang="zh-CN" altLang="zh-CN" sz="2000" dirty="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一边</a:t>
            </a:r>
            <a:r>
              <a:rPr lang="zh-CN" altLang="en-US" sz="20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讲解：“等双鞋分开大于肩宽的宽度时，一只脚抬起慢慢向另一只脚靠去，这样就不会摔倒了。”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听了老师的话，我茅塞顿开，迫不及待地继续去滑圈了。当再次遇到双脚又分别向外跑去，我就有办法对付了。我先小心翼翼地抬起左脚，慢慢地向右脚靠拢，我真的就没有摔倒了。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当下一节课老师又让我们集体滑圈时，我惊奇地发现自己不再是以前的“最后一名”，而是像其他人一样滑得特别快。我不仅速度快了、摔倒次数少了，而且还让我改正了自己的一个缺点：做事情时一遇到困难就逞强。而现在的我如果遇到自己实在解决不了的问题就会寻求帮助。</a:t>
            </a:r>
          </a:p>
          <a:p>
            <a:pPr marL="0" indent="457200" algn="just">
              <a:spcBef>
                <a:spcPts val="0"/>
              </a:spcBef>
              <a:buNone/>
            </a:pPr>
            <a:endParaRPr lang="zh-CN" altLang="en-US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6376" y="1166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张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凯</a:t>
            </a: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动作按钮: 第一张 4">
            <a:hlinkClick r:id="rId2" action="ppaction://hlinksldjump" highlightClick="1"/>
          </p:cNvPr>
          <p:cNvSpPr/>
          <p:nvPr/>
        </p:nvSpPr>
        <p:spPr>
          <a:xfrm>
            <a:off x="8820834" y="6525626"/>
            <a:ext cx="323166" cy="360040"/>
          </a:xfrm>
          <a:prstGeom prst="actionButtonHo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623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008112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第一次滑雪</a:t>
            </a:r>
            <a:b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496944" cy="648072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记得第一次滑雪时，我总是滑不好，一会儿往前都快要趴下了，一会儿往后快要躺下了，就这样我摔了好几次。</a:t>
            </a:r>
          </a:p>
          <a:p>
            <a:pPr marL="0" indent="457200">
              <a:spcBef>
                <a:spcPts val="0"/>
              </a:spcBef>
              <a:buNone/>
            </a:pP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刚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开始滑不知道该怎么做，因为老师教的时候我没有认真听，所以不太会滑。总感觉自己重心不稳，快要摔了。我越滑越害怕，而且操场上有一年级的还有二年级的小同学，摔一次觉得很丢脸。但是最后我越滑越快，一次都没有摔过，而且都可以超过滑得比我快的同学了，我越滑越有信心，可是有一些姿势还不是很正确，但我还是不放弃，一直按照自己可以滑好的姿势滑了一节课。</a:t>
            </a:r>
          </a:p>
          <a:p>
            <a:pPr marL="0" indent="457200">
              <a:spcBef>
                <a:spcPts val="0"/>
              </a:spcBef>
              <a:buNone/>
            </a:pP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我喜欢滑雪，因为它不但可以让我们增长体育方面的知识，还可以把体育变得越来越优秀，让我们的体能更好，也可以让我们强身健体，所以我特别喜欢滑雪课，只要喜欢就应该好好上，课上认真听讲。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55277" y="5486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张子扬</a:t>
            </a: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动作按钮: 第一张 4">
            <a:hlinkClick r:id="rId2" action="ppaction://hlinksldjump" highlightClick="1"/>
          </p:cNvPr>
          <p:cNvSpPr/>
          <p:nvPr/>
        </p:nvSpPr>
        <p:spPr>
          <a:xfrm>
            <a:off x="8659251" y="6447252"/>
            <a:ext cx="323166" cy="360040"/>
          </a:xfrm>
          <a:prstGeom prst="actionButtonHo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动作按钮: 影片 5">
            <a:hlinkClick r:id="rId3" action="ppaction://hlinksldjump" highlightClick="1"/>
          </p:cNvPr>
          <p:cNvSpPr/>
          <p:nvPr/>
        </p:nvSpPr>
        <p:spPr>
          <a:xfrm>
            <a:off x="8659251" y="5877272"/>
            <a:ext cx="323166" cy="323166"/>
          </a:xfrm>
          <a:prstGeom prst="actionButtonMovi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090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3" t="12506" r="12904"/>
          <a:stretch/>
        </p:blipFill>
        <p:spPr bwMode="auto">
          <a:xfrm>
            <a:off x="1148612" y="432048"/>
            <a:ext cx="6879772" cy="5733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69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"/>
    </mc:Choice>
    <mc:Fallback xmlns="">
      <p:transition spd="slow" advTm="15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008112"/>
          </a:xfrm>
        </p:spPr>
        <p:txBody>
          <a:bodyPr>
            <a:no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第一次滑雪</a:t>
            </a:r>
            <a:b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496944" cy="648072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记得第一次滑雪时，我总是滑不好，一会儿往前都快要趴下了，一会儿往后快要躺下了，就这样我摔了好几次。</a:t>
            </a:r>
          </a:p>
          <a:p>
            <a:pPr marL="0" indent="457200">
              <a:spcBef>
                <a:spcPts val="0"/>
              </a:spcBef>
              <a:buNone/>
            </a:pP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刚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开始滑不知道该怎么做，因为老师教的时候我没有认真听，所以不太会滑。总感觉自己重心不稳，快要摔了。</a:t>
            </a: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我越滑越害怕，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而且操场上有一年级的还有二年级的小同学，</a:t>
            </a: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摔一次觉得很丢脸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。但是最后我越滑越快，一次都没有摔过，而且都可以超过滑得比我快的同学了，</a:t>
            </a: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我越滑越有信心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，可是有一些姿势还不是很正确，但我还是不放弃，一直按照自己可以滑好的姿势滑了一节课。</a:t>
            </a:r>
          </a:p>
          <a:p>
            <a:pPr marL="0" indent="457200">
              <a:spcBef>
                <a:spcPts val="0"/>
              </a:spcBef>
              <a:buNone/>
            </a:pP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我喜欢滑雪，因为它不但可以让我们增长体育方面的知识，还可以把体育变得越来越优秀，让我们的体能更好，也可以让我们强身健体，所以我特别喜欢滑雪课，只要喜欢就应该好好上，课上认真听讲。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55277" y="6113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张子扬</a:t>
            </a: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动作按钮: 第一张 4">
            <a:hlinkClick r:id="rId2" action="ppaction://hlinksldjump" highlightClick="1"/>
          </p:cNvPr>
          <p:cNvSpPr/>
          <p:nvPr/>
        </p:nvSpPr>
        <p:spPr>
          <a:xfrm>
            <a:off x="8671839" y="6453336"/>
            <a:ext cx="323166" cy="360040"/>
          </a:xfrm>
          <a:prstGeom prst="actionButtonHo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823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动作按钮: 第一张 4">
            <a:hlinkClick r:id="rId4" action="ppaction://hlinksldjump" highlightClick="1"/>
          </p:cNvPr>
          <p:cNvSpPr/>
          <p:nvPr/>
        </p:nvSpPr>
        <p:spPr>
          <a:xfrm>
            <a:off x="8748464" y="6453336"/>
            <a:ext cx="323166" cy="360040"/>
          </a:xfrm>
          <a:prstGeom prst="actionButtonHo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4" name="WeChatSight1534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1800" y="154373"/>
            <a:ext cx="3672408" cy="6478983"/>
          </a:xfrm>
        </p:spPr>
      </p:pic>
    </p:spTree>
    <p:extLst>
      <p:ext uri="{BB962C8B-B14F-4D97-AF65-F5344CB8AC3E}">
        <p14:creationId xmlns:p14="http://schemas.microsoft.com/office/powerpoint/2010/main" val="418620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968185"/>
            <a:ext cx="8783960" cy="5889815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457200">
              <a:spcBef>
                <a:spcPts val="0"/>
              </a:spcBef>
              <a:buNone/>
            </a:pP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那寒气布满整个上善的大学堂时，我们进行了快乐又刺激的滑雪课。在欢声笑话想起的同时，令我最难以忘怀的爱，打动了我在寒冬里冰冰的心。</a:t>
            </a:r>
          </a:p>
          <a:p>
            <a:pPr marL="0" indent="457200">
              <a:spcBef>
                <a:spcPts val="0"/>
              </a:spcBef>
              <a:buNone/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这天是我们第二次上滑雪课，因为我第一节课没有上，所以我这节课一定要认真听讲。到了场地我们先进行了快速跑步，然后做热身活动，最后开始穿鞋、滑雪。穿好后我就开始滑了。我穿着鞋比乌龟还慢的行走着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，滑着滑着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我就狠狠的摔在了地上，我试着站起来，但是因为鞋又长又滑，所以我一直都站不起来，后来，我在那里寂静的坐着，这时正在教学的老师看见了坐着的我，飞快地跑了过了。十分关心的问：“你怎么了？”我小声的回答：“刚刚不小心摔了一跤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。”老师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面含微笑地对我说：“那就站起来吧，别坐着了，地上多凉。”老师的这句话打动了我。我在老师的帮助下慢慢的站了起来，开启了滑雪的第一扇门。</a:t>
            </a:r>
          </a:p>
          <a:p>
            <a:pPr marL="0" indent="457200">
              <a:spcBef>
                <a:spcPts val="0"/>
              </a:spcBef>
              <a:buNone/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我已经不记得这节课的后半节我都做了什么。但是我记得，我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以后再也没有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摔过一次跤。再也没有走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得那么慢，因为那份爱一直鼓励着我，让我变得更加努力。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457200">
              <a:spcBef>
                <a:spcPts val="0"/>
              </a:spcBef>
              <a:buNone/>
            </a:pPr>
            <a:endParaRPr lang="en-US" altLang="zh-CN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84368" y="50861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李濛</a:t>
            </a:r>
            <a:endParaRPr lang="zh-CN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难以忘怀的一节课</a:t>
            </a:r>
            <a:b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动作按钮: 第一张 5">
            <a:hlinkClick r:id="rId2" action="ppaction://hlinksldjump" highlightClick="1"/>
          </p:cNvPr>
          <p:cNvSpPr/>
          <p:nvPr/>
        </p:nvSpPr>
        <p:spPr>
          <a:xfrm>
            <a:off x="8748464" y="6453336"/>
            <a:ext cx="323166" cy="360040"/>
          </a:xfrm>
          <a:prstGeom prst="actionButtonHo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668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一个道理</a:t>
            </a:r>
            <a:b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96737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457200">
              <a:buNone/>
            </a:pP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每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周四上午最后一节课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是旱地滑雪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课，每次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上旱地滑雪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课我都能收获一点知识或一个道理。</a:t>
            </a:r>
          </a:p>
          <a:p>
            <a:pPr marL="0" indent="457200">
              <a:buNone/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有一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次旱地滑雪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课，老师让我们练习，可是同学们滑到一半，说腿痛就不想滑了，同学们一个个都走了，只有几个人了，老师想了想，提议可以比赛呀！我们都很开心，先是我和李景暄比。在我看来，李景暄就是一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个强大的对手，就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连 男生都没有几个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能超过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她，更别说女生了。我带着恐惧的心理开始比赛，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老师说开始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，我们像离弦的箭一样开始滑起来，没滑多久，我就已经筋疲力尽，差距也越来越大，到了最后，我的腿像被一个大大的东西压着一样，一步也挪不动，再看看李景暄，已经要滑到终点了，我又开始滑起来，即使腿很痛，我也咬牙坚持，终于得到了一个不错的成绩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分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31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秒。虽然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没有战胜李景暄，但是我还是很高兴，因为这一次比上一次成绩要好，不过我还是会努力的。</a:t>
            </a:r>
          </a:p>
          <a:p>
            <a:pPr marL="0" indent="457200">
              <a:buNone/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通过这次滑雪课，我懂得了坚持就是胜利，坚持就一定可以成功。</a:t>
            </a:r>
          </a:p>
          <a:p>
            <a:pPr marL="0" indent="457200">
              <a:buNone/>
            </a:pP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8117" y="4673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梁宇</a:t>
            </a: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动作按钮: 第一张 4">
            <a:hlinkClick r:id="rId3" action="ppaction://hlinksldjump" highlightClick="1"/>
          </p:cNvPr>
          <p:cNvSpPr/>
          <p:nvPr/>
        </p:nvSpPr>
        <p:spPr>
          <a:xfrm>
            <a:off x="8748464" y="6453336"/>
            <a:ext cx="323166" cy="360040"/>
          </a:xfrm>
          <a:prstGeom prst="actionButtonHo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9056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-22498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艰辛的过程</a:t>
            </a:r>
            <a:endParaRPr lang="zh-CN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720080"/>
            <a:ext cx="8784976" cy="594928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滑雪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可是我最喜欢的课程之一，因为它可以让我增长一项技能。老师说要选几个滑的好的同学去参加滑雪比赛。我想我一定要争取比赛资格，为了自己、班级和学校的荣誉。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老师先教我们最基础的，双脚与肩同宽，手杖放在脚的两侧往前滑。这么滑我们班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李金旭滑得最快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，我有些着急。后来我去请教老师，老师教给我了另一种方法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滑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“自由式”，手杖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位置不变，一只腿弯曲往前踏，另一条腿往前滑。”我用老师教的这么滑，果然快了很多。李金旭说要跟我比一场，看一圈谁滑的快。我站第二道，他站第一道，在快开始的时候老师把我叫过去悄悄地跟我说：“开始的时候往一道滑，轮在李金旭前面。”老师一说开始，我就往一道滑，成功的挡在了李金旭前面。我把老师教给我的动作和要领都用上了。果然功夫不负有心人，我把李金旭给打败了，还滑了一个好成绩，一圈用了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55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秒，比我上次的成绩快了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多秒。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我终于成功的被选上了参加比赛，这真是一个艰辛的过程啊。但是我不能骄傲，骄傲会使人退步。</a:t>
            </a:r>
          </a:p>
          <a:p>
            <a:pPr marL="0" indent="457200" algn="just">
              <a:spcBef>
                <a:spcPts val="0"/>
              </a:spcBef>
              <a:buNone/>
            </a:pP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50341" y="33265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李景暄</a:t>
            </a:r>
            <a:endParaRPr lang="zh-CN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动作按钮: 第一张 4">
            <a:hlinkClick r:id="rId2" action="ppaction://hlinksldjump" highlightClick="1"/>
          </p:cNvPr>
          <p:cNvSpPr/>
          <p:nvPr/>
        </p:nvSpPr>
        <p:spPr>
          <a:xfrm>
            <a:off x="8748464" y="6453336"/>
            <a:ext cx="323166" cy="360040"/>
          </a:xfrm>
          <a:prstGeom prst="actionButtonHo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910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25760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 </a:t>
            </a:r>
            <a:r>
              <a:rPr lang="zh-CN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zh-CN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做事要勤加练习</a:t>
            </a:r>
            <a:b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zh-CN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008" y="836712"/>
            <a:ext cx="8964488" cy="612465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一开始时，我还不会滑雪，看别人滑的那么好，心里很着急。我认真听讲终于会滑了，而且还比以前滑的快了。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有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一次我们先穿好鞋在操场上排好队，看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着别人跑得这么快，我心里想：这次我能滑好吗，如果滑不好，不就被同学嘲笑了吗。我一定要努力滑好。可在滑时，刚开始就比别人慢了一拍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。我很诅丧，别人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滑出去了，我才刚滑，我站直了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身子双手快速摆动，觉得有一些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快了，但还是超不过前面得人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。我想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把鞋脱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了，干脆不滑了。可我看到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老师在教我们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滑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看到别的同学都在认真听讲，我不过去也不合适，便滑了过去。老师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说：“双腿与肩同宽，双腿弯曲放松，两手同时向右摆。”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我按照老师说的试了试，果然可以，我心里乐开了花，便在原地练了练。老师又让我们滑时，我发现自己比几个同学快了。从此以后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，我每天都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在家刻苦练习，直到满意了，才停下来。就这样日复一日地练习，我更加熟练地掌握了旱地滑雪这项技能。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我要感谢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老师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教导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我，，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同时也要靠自己的勤加练习才能成功。</a:t>
            </a:r>
          </a:p>
          <a:p>
            <a:pPr marL="0" indent="457200" algn="just">
              <a:spcBef>
                <a:spcPts val="0"/>
              </a:spcBef>
              <a:buNone/>
            </a:pP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30125" y="4784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徐超</a:t>
            </a:r>
          </a:p>
          <a:p>
            <a:endParaRPr lang="zh-CN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动作按钮: 第一张 4">
            <a:hlinkClick r:id="rId2" action="ppaction://hlinksldjump" highlightClick="1"/>
          </p:cNvPr>
          <p:cNvSpPr/>
          <p:nvPr/>
        </p:nvSpPr>
        <p:spPr>
          <a:xfrm>
            <a:off x="8748464" y="6453336"/>
            <a:ext cx="323166" cy="360040"/>
          </a:xfrm>
          <a:prstGeom prst="actionButtonHo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577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224136"/>
          </a:xfrm>
        </p:spPr>
        <p:txBody>
          <a:bodyPr>
            <a:noAutofit/>
          </a:bodyPr>
          <a:lstStyle/>
          <a:p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 </a:t>
            </a:r>
            <a:r>
              <a:rPr lang="zh-CN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zh-CN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第一次滑雪</a:t>
            </a:r>
            <a:br>
              <a:rPr lang="zh-CN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zh-CN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008" y="1048762"/>
            <a:ext cx="8964488" cy="612465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四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年级的游泳课，五年级的滑雪课，初次滑雪，却成为了我印象中最深刻的一节滑雪课。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因为第一次滑雪，我穿滑雪鞋的时候，难免有些慢。别人已经在站队了，可我还在滑去队伍的路上。准备开始滑了，上节课老师已经教了我们滑雪的一些动作，双脚与肩齐平，弯腰，双手拿起滑雪棍，朝后滑去，这就是滑雪的动作之一。按照滑雪老师教的动作去做，我很快发现了一个问题，我的双脚总是有时候并在一起，有时候打开的特别大。这个问题让我很苦恼，马上又快该我滑了，我很担心，也很烦恼，担心我滑不好，学不会这项技能，烦恼，我为什么会出现这样的问题。正在我在不知所措的时候，我仔细一想：“我肯定是有哪一步做错了，所以会出现问题。”我仔细观察前面的同学怎么做，然后，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我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又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调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了一次角度，试了一次，结果我这一次不可思议的成功了。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第一次滑雪我既兴奋又有点烦恼，这节滑雪课我明白了有什么问题都要经过思考后，再解决问题。</a:t>
            </a:r>
          </a:p>
          <a:p>
            <a:pPr marL="0" indent="457200" algn="just">
              <a:spcBef>
                <a:spcPts val="0"/>
              </a:spcBef>
              <a:buNone/>
            </a:pPr>
            <a:endParaRPr lang="zh-CN" altLang="en-US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41133" y="62242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邹笑笑</a:t>
            </a:r>
          </a:p>
          <a:p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动作按钮: 第一张 4">
            <a:hlinkClick r:id="rId2" action="ppaction://hlinksldjump" highlightClick="1"/>
          </p:cNvPr>
          <p:cNvSpPr/>
          <p:nvPr/>
        </p:nvSpPr>
        <p:spPr>
          <a:xfrm>
            <a:off x="8748464" y="6453336"/>
            <a:ext cx="323166" cy="360040"/>
          </a:xfrm>
          <a:prstGeom prst="actionButtonHo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68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1224136"/>
          </a:xfrm>
        </p:spPr>
        <p:txBody>
          <a:bodyPr>
            <a:no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 </a:t>
            </a:r>
            <a:r>
              <a:rPr lang="zh-CN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zh-CN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旱地</a:t>
            </a:r>
            <a:r>
              <a:rPr lang="zh-CN" altLang="zh-CN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滑雪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撑杆跳</a:t>
            </a:r>
            <a:r>
              <a:rPr lang="zh-CN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zh-CN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zh-CN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008" y="620688"/>
            <a:ext cx="8964488" cy="612465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第八节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课时，有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一件事令我非常难忘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那时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我们正在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上课，我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老师比滑雪，我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次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又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一次输给老师，我气急败坏，把鞋、护具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脱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了，头套摘了，带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着失败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感对老师说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“我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就不信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了，我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这次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跑，您滑，看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谁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快。” </a:t>
            </a:r>
            <a:r>
              <a:rPr lang="en-US" altLang="zh-CN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200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米是我的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强项，我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一定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赢，我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心想。老师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说：“你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竟然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跑，那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就有点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不公平，在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道路上加点杂物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吧。”我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爽气的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回答</a:t>
            </a:r>
            <a:r>
              <a:rPr lang="en-US" altLang="zh-CN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“行。” 比赛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开始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了，我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只顾着向前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冲，没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看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老师。当跑一半，我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听到了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一句话：李金旭别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跑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啦，快向后看，太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精彩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了！我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放慢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脚步，只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看到老师在优美的跳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着，我呆了，停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了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下来，三十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多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厘米，五六斤重，老师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竟然一点不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累，轻松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地跳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着。当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我清醒过来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时，老师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又到达了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终点，我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又输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了，老师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本领太大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了，我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问老师怎么做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的，老师说：“虽然杆没有鞋重，但力度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可是比鞋强多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了，”通过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这个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方法，我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一直在努力练习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这个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动作还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真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难，我刚撑起来，因为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力度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不足而摔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了一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跤，反复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练了几次都失败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了。我练了四个星期，虽然有点费劲，但总算提高了二十厘米。</a:t>
            </a:r>
            <a:endParaRPr lang="en-US" altLang="zh-CN" sz="2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457200" algn="just">
              <a:spcBef>
                <a:spcPts val="0"/>
              </a:spcBef>
              <a:buNone/>
            </a:pP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台上一分钟，台下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十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年工，估计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老师也费了不少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劲。但我能想出老师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摔倒又站起来的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场面，手流血、身体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流血还在练习的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场面，更何况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我们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现在还有护具，我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就应该好好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学习。从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今天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开始，好好练习吧</a:t>
            </a:r>
            <a:r>
              <a:rPr lang="zh-CN" altLang="zh-CN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zh-CN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zh-CN" altLang="en-US" sz="2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41133" y="404664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李金旭</a:t>
            </a:r>
          </a:p>
          <a:p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动作按钮: 第一张 4">
            <a:hlinkClick r:id="rId2" action="ppaction://hlinksldjump" highlightClick="1"/>
          </p:cNvPr>
          <p:cNvSpPr/>
          <p:nvPr/>
        </p:nvSpPr>
        <p:spPr>
          <a:xfrm>
            <a:off x="8748464" y="6453336"/>
            <a:ext cx="323166" cy="360040"/>
          </a:xfrm>
          <a:prstGeom prst="actionButtonHo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227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3768" y="368660"/>
            <a:ext cx="3672408" cy="6084676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endParaRPr lang="en-US" altLang="zh-CN" sz="3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zh-CN" altLang="en-US" sz="4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4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修改提示</a:t>
            </a:r>
            <a:endParaRPr lang="en-US" altLang="zh-CN" sz="4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45720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zh-CN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1. </a:t>
            </a:r>
            <a:r>
              <a:rPr lang="zh-CN" altLang="zh-CN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内容具体</a:t>
            </a:r>
            <a:endParaRPr lang="en-US" altLang="zh-CN" sz="3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45720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2. </a:t>
            </a:r>
            <a:r>
              <a:rPr lang="zh-CN" altLang="zh-CN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真情实感</a:t>
            </a:r>
            <a:endParaRPr lang="en-US" altLang="zh-CN" sz="3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45720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3. </a:t>
            </a:r>
            <a:r>
              <a:rPr lang="zh-CN" altLang="zh-CN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语句</a:t>
            </a:r>
            <a:r>
              <a:rPr lang="zh-CN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通顺</a:t>
            </a: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zh-CN" altLang="en-US" sz="2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动作按钮: 第一张 4">
            <a:hlinkClick r:id="rId2" action="ppaction://hlinksldjump" highlightClick="1"/>
          </p:cNvPr>
          <p:cNvSpPr/>
          <p:nvPr/>
        </p:nvSpPr>
        <p:spPr>
          <a:xfrm>
            <a:off x="8748464" y="6453336"/>
            <a:ext cx="323166" cy="360040"/>
          </a:xfrm>
          <a:prstGeom prst="actionButtonHo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03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29600" cy="1224136"/>
          </a:xfrm>
        </p:spPr>
        <p:txBody>
          <a:bodyPr>
            <a:no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 </a:t>
            </a:r>
            <a:r>
              <a:rPr lang="zh-CN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zh-CN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旱地滑雪进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课堂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zh-CN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008" y="1048762"/>
            <a:ext cx="8964488" cy="612465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457200" algn="just">
              <a:spcBef>
                <a:spcPts val="0"/>
              </a:spcBef>
              <a:buNone/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这学期，学校开设了旱地滑雪课程，你们可真幸运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!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你们到底滑得怎么样呢，我忍不住想看一看。透过办公室的窗户，我看见你们头戴绿色安全帽，身着整洁的校服，脚蹬滑雪鞋，手握滑雪杖，沿着跑道有序地向前滑行，宛如一道道彩色的人流。有的动作非常熟练，双膝微微弯曲，左右脚配合自如，滑雪杖有节奏地触地，简直帅呆了！也有的还在努力练习，保持住身体的平衡，借助手杖慢慢地向前滑。看到这一幕，我真是太羡慕了，巴不得自己也换上装备和大家一起感受滑行的魅力！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练好滑雪，不仅需要掌握动作要领，还需要付出艰辛的努力。看到你们一次次摔倒，又一次次爬起来，我由衷地为你们点赞。这一刻，也激起了我了解这项体育运动的欲望。</a:t>
            </a:r>
          </a:p>
          <a:p>
            <a:pPr marL="0" indent="457200" algn="just">
              <a:spcBef>
                <a:spcPts val="0"/>
              </a:spcBef>
              <a:buNone/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旱地滑雪文化历史悠久，起源于北欧，是世界运动史上最古老的运动项目之一。而且还在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1924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年被列入首届冬奥会比赛项目，到现在已经举办了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22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届。更让我们引以为豪的是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2022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年冬季奥运会将在我们北京、张家口举办。到那时，让我们相约，一睹滑雪健儿的风采，为他们呐喊加油！</a:t>
            </a:r>
            <a:endParaRPr lang="zh-CN" altLang="en-US" sz="2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457200" algn="just">
              <a:spcBef>
                <a:spcPts val="0"/>
              </a:spcBef>
              <a:buNone/>
            </a:pP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动作按钮: 第一张 4">
            <a:hlinkClick r:id="rId2" action="ppaction://hlinksldjump" highlightClick="1"/>
          </p:cNvPr>
          <p:cNvSpPr/>
          <p:nvPr/>
        </p:nvSpPr>
        <p:spPr>
          <a:xfrm>
            <a:off x="8748464" y="6453336"/>
            <a:ext cx="323166" cy="360040"/>
          </a:xfrm>
          <a:prstGeom prst="actionButtonHo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dk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726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8" t="7843" r="6921" b="1415"/>
          <a:stretch/>
        </p:blipFill>
        <p:spPr bwMode="auto">
          <a:xfrm>
            <a:off x="899592" y="476672"/>
            <a:ext cx="7632848" cy="5868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68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4637"/>
            <a:ext cx="4824536" cy="6432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09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9" t="3347" r="7921"/>
          <a:stretch/>
        </p:blipFill>
        <p:spPr bwMode="auto">
          <a:xfrm>
            <a:off x="1619672" y="252232"/>
            <a:ext cx="5688632" cy="6057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875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64704"/>
            <a:ext cx="7128792" cy="52829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15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52" y="692696"/>
            <a:ext cx="7287556" cy="5400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40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7" t="13066" r="8806" b="10282"/>
          <a:stretch/>
        </p:blipFill>
        <p:spPr bwMode="auto">
          <a:xfrm>
            <a:off x="1105315" y="959747"/>
            <a:ext cx="7283109" cy="4989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955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6" b="7970"/>
          <a:stretch/>
        </p:blipFill>
        <p:spPr bwMode="auto">
          <a:xfrm>
            <a:off x="1547664" y="188640"/>
            <a:ext cx="5976664" cy="64207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77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2005</TotalTime>
  <Words>3905</Words>
  <Application>Microsoft Office PowerPoint</Application>
  <PresentationFormat>全屏显示(4:3)</PresentationFormat>
  <Paragraphs>89</Paragraphs>
  <Slides>29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主题​​</vt:lpstr>
      <vt:lpstr>旱 地 滑 雪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欣赏题目</vt:lpstr>
      <vt:lpstr>旱 地 滑 雪</vt:lpstr>
      <vt:lpstr>旱 地 滑 雪</vt:lpstr>
      <vt:lpstr>我的改变</vt:lpstr>
      <vt:lpstr>我的改变</vt:lpstr>
      <vt:lpstr>我的改变</vt:lpstr>
      <vt:lpstr>第一次滑雪 </vt:lpstr>
      <vt:lpstr>第一次滑雪 </vt:lpstr>
      <vt:lpstr>PowerPoint 演示文稿</vt:lpstr>
      <vt:lpstr>难以忘怀的一节课 </vt:lpstr>
      <vt:lpstr>一个道理 </vt:lpstr>
      <vt:lpstr>艰辛的过程</vt:lpstr>
      <vt:lpstr>  做事要勤加练习  </vt:lpstr>
      <vt:lpstr>  第一次滑雪   </vt:lpstr>
      <vt:lpstr>  旱地滑雪撑杆跳   </vt:lpstr>
      <vt:lpstr>PowerPoint 演示文稿</vt:lpstr>
      <vt:lpstr>  旱地滑雪进课堂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ccb</dc:creator>
  <cp:lastModifiedBy>王士强</cp:lastModifiedBy>
  <cp:revision>91</cp:revision>
  <dcterms:created xsi:type="dcterms:W3CDTF">2017-11-19T04:38:00Z</dcterms:created>
  <dcterms:modified xsi:type="dcterms:W3CDTF">2017-12-11T05:35:23Z</dcterms:modified>
</cp:coreProperties>
</file>